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3/31/2016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3/31/2016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3/31/2016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3/31/2016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3/31/2016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3/31/2016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3/31/2016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3/31/2016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3/31/2016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3/31/2016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3/31/2016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3/31/2016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3/31/2016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3/31/2016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3/31/2016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3/31/2016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3/31/2016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3/31/2016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err="1"/>
              <a:t>KarakteristikMasyarakat</a:t>
            </a:r>
            <a:r>
              <a:rPr lang="en-US" b="1" dirty="0"/>
              <a:t> </a:t>
            </a:r>
            <a:r>
              <a:rPr lang="en-US" b="1" dirty="0" err="1"/>
              <a:t>Pesisir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81724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Sistem</a:t>
            </a:r>
            <a:r>
              <a:rPr lang="en-US" b="1" dirty="0"/>
              <a:t> </a:t>
            </a:r>
            <a:r>
              <a:rPr lang="en-US" b="1" dirty="0" err="1"/>
              <a:t>Bagi</a:t>
            </a:r>
            <a:r>
              <a:rPr lang="en-US" b="1" dirty="0"/>
              <a:t> </a:t>
            </a:r>
            <a:r>
              <a:rPr lang="en-US" b="1" dirty="0" err="1"/>
              <a:t>Hasil</a:t>
            </a:r>
            <a:endParaRPr lang="en-US" dirty="0"/>
          </a:p>
        </p:txBody>
      </p:sp>
      <p:pic>
        <p:nvPicPr>
          <p:cNvPr id="1026" name="Picture 2" descr="http://1.bp.blogspot.com/-K484Xml5cJA/T-j4fDRpSdI/AAAAAAAAAIA/2PLxqW5g5qQ/s1600/sistem+bagi+hasil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7886" y="2134406"/>
            <a:ext cx="9802149" cy="41447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233353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err="1"/>
              <a:t>Motorisasi</a:t>
            </a:r>
            <a:r>
              <a:rPr lang="en-US" b="1" dirty="0"/>
              <a:t> </a:t>
            </a:r>
            <a:r>
              <a:rPr lang="en-US" b="1" dirty="0" err="1"/>
              <a:t>Perikanan</a:t>
            </a:r>
            <a:r>
              <a:rPr lang="en-US" b="1" dirty="0"/>
              <a:t>: </a:t>
            </a:r>
            <a:r>
              <a:rPr lang="en-US" dirty="0" err="1"/>
              <a:t>nelayan</a:t>
            </a:r>
            <a:r>
              <a:rPr lang="en-US" dirty="0"/>
              <a:t> yang </a:t>
            </a:r>
            <a:r>
              <a:rPr lang="en-US" dirty="0" err="1"/>
              <a:t>berubah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 </a:t>
            </a:r>
            <a:r>
              <a:rPr lang="en-US" b="1" i="1" dirty="0"/>
              <a:t>post-peasant fisher</a:t>
            </a:r>
            <a:r>
              <a:rPr lang="en-US" dirty="0"/>
              <a:t> yang </a:t>
            </a:r>
            <a:r>
              <a:rPr lang="en-US" dirty="0" err="1"/>
              <a:t>merarti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maju</a:t>
            </a:r>
            <a:r>
              <a:rPr lang="en-US" dirty="0"/>
              <a:t> </a:t>
            </a:r>
            <a:r>
              <a:rPr lang="en-US" dirty="0" err="1"/>
              <a:t>daripada</a:t>
            </a:r>
            <a:r>
              <a:rPr lang="en-US" dirty="0"/>
              <a:t> </a:t>
            </a:r>
            <a:r>
              <a:rPr lang="en-US" b="1" i="1" dirty="0"/>
              <a:t>peasant fisher</a:t>
            </a:r>
            <a:r>
              <a:rPr lang="en-US" dirty="0"/>
              <a:t>. </a:t>
            </a:r>
            <a:r>
              <a:rPr lang="en-US" dirty="0" err="1"/>
              <a:t>Ciri-cirinya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lain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teknologi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maju</a:t>
            </a:r>
            <a:r>
              <a:rPr lang="en-US" dirty="0"/>
              <a:t>, </a:t>
            </a:r>
            <a:r>
              <a:rPr lang="en-US" dirty="0" err="1"/>
              <a:t>seperti</a:t>
            </a:r>
            <a:r>
              <a:rPr lang="en-US" dirty="0"/>
              <a:t> motor </a:t>
            </a:r>
            <a:r>
              <a:rPr lang="en-US" dirty="0" err="1"/>
              <a:t>tempel</a:t>
            </a:r>
            <a:r>
              <a:rPr lang="en-US" dirty="0"/>
              <a:t>.</a:t>
            </a:r>
            <a:endParaRPr lang="en-US" b="1" dirty="0"/>
          </a:p>
          <a:p>
            <a:r>
              <a:rPr lang="en-US" dirty="0"/>
              <a:t> </a:t>
            </a:r>
            <a:r>
              <a:rPr lang="en-US" b="1" dirty="0" err="1"/>
              <a:t>Hukum</a:t>
            </a:r>
            <a:r>
              <a:rPr lang="en-US" b="1" dirty="0"/>
              <a:t> </a:t>
            </a:r>
            <a:r>
              <a:rPr lang="en-US" b="1" dirty="0" err="1"/>
              <a:t>Adat</a:t>
            </a:r>
            <a:r>
              <a:rPr lang="en-US" b="1" dirty="0"/>
              <a:t>: </a:t>
            </a:r>
            <a:r>
              <a:rPr lang="sv-SE" dirty="0"/>
              <a:t>Aturan-aturan yang digunakan umumnya timbul dan berakar dari permasalahan-permasalahan yang dihadapi oleh masyarakat.</a:t>
            </a:r>
            <a:endParaRPr lang="en-US" b="1" dirty="0"/>
          </a:p>
          <a:p>
            <a:r>
              <a:rPr lang="en-US" b="1" dirty="0"/>
              <a:t>Patron-</a:t>
            </a:r>
            <a:r>
              <a:rPr lang="en-US" b="1" dirty="0" err="1"/>
              <a:t>Klien</a:t>
            </a:r>
            <a:r>
              <a:rPr lang="en-US" b="1" dirty="0"/>
              <a:t>: </a:t>
            </a:r>
            <a:r>
              <a:rPr lang="en-US" dirty="0" err="1"/>
              <a:t>Pola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tertent</a:t>
            </a:r>
            <a:r>
              <a:rPr lang="en-US" dirty="0"/>
              <a:t> yang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dijumpai</a:t>
            </a:r>
            <a:r>
              <a:rPr lang="en-US" dirty="0"/>
              <a:t> di </a:t>
            </a:r>
            <a:r>
              <a:rPr lang="en-US" dirty="0" err="1"/>
              <a:t>kalangan</a:t>
            </a:r>
            <a:r>
              <a:rPr lang="en-US" dirty="0"/>
              <a:t> </a:t>
            </a:r>
            <a:r>
              <a:rPr lang="en-US" dirty="0" err="1"/>
              <a:t>nelayan</a:t>
            </a:r>
            <a:r>
              <a:rPr lang="en-US" dirty="0"/>
              <a:t> juga </a:t>
            </a:r>
            <a:r>
              <a:rPr lang="en-US" dirty="0" err="1"/>
              <a:t>petani</a:t>
            </a:r>
            <a:r>
              <a:rPr lang="en-US" dirty="0"/>
              <a:t> </a:t>
            </a:r>
            <a:r>
              <a:rPr lang="en-US" dirty="0" err="1"/>
              <a:t>tambak</a:t>
            </a:r>
            <a:r>
              <a:rPr lang="en-US" dirty="0"/>
              <a:t>, </a:t>
            </a:r>
            <a:r>
              <a:rPr lang="en-US" dirty="0" err="1"/>
              <a:t>yakni</a:t>
            </a:r>
            <a:r>
              <a:rPr lang="en-US" dirty="0"/>
              <a:t> </a:t>
            </a:r>
            <a:r>
              <a:rPr lang="en-US" dirty="0" err="1"/>
              <a:t>pola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yang </a:t>
            </a:r>
            <a:r>
              <a:rPr lang="en-US" dirty="0" err="1"/>
              <a:t>bersifat</a:t>
            </a:r>
            <a:r>
              <a:rPr lang="en-US" dirty="0"/>
              <a:t> </a:t>
            </a:r>
            <a:r>
              <a:rPr lang="en-US" i="1" dirty="0"/>
              <a:t>Patron-</a:t>
            </a:r>
            <a:r>
              <a:rPr lang="en-US" i="1" dirty="0" err="1"/>
              <a:t>Klien</a:t>
            </a:r>
            <a:r>
              <a:rPr lang="en-US" dirty="0"/>
              <a:t>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1712681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1.</a:t>
            </a:r>
            <a:r>
              <a:rPr lang="en-US" dirty="0"/>
              <a:t>    </a:t>
            </a:r>
            <a:r>
              <a:rPr lang="en-US" b="1" dirty="0" err="1"/>
              <a:t>Pengertian</a:t>
            </a:r>
            <a:r>
              <a:rPr lang="en-US" b="1" dirty="0"/>
              <a:t> </a:t>
            </a:r>
            <a:r>
              <a:rPr lang="en-US" b="1" dirty="0" err="1"/>
              <a:t>Masyarakat</a:t>
            </a:r>
            <a:br>
              <a:rPr lang="en-US" dirty="0"/>
            </a:br>
            <a:r>
              <a:rPr lang="en-US" b="1" dirty="0" err="1"/>
              <a:t>Menurut</a:t>
            </a:r>
            <a:r>
              <a:rPr lang="en-US" b="1" dirty="0"/>
              <a:t> Para Ahli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0" y="2430514"/>
            <a:ext cx="9613861" cy="359931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PETER L. BERGER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Definisi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masyarakat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suatu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keseluruhan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kompleks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hubungan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manusia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luas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sifatnya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Keseluruhan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kompleks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sendiri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berarti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keseluruhan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itu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terdiri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atas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bagian-bagian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membentuk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suatu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kesatuan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MANSUR FAKIH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Masyarakat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sesuah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sistem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terdiri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atas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bagian-bagian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saling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berkaitan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masing-masing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bagian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terus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menerus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mencari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keseimbangan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  (equilibrium)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harmoni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MARX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Masyarakat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ialah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keseluruhan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hubungan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hubungan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ekonomis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produksi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maupun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konsumsi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yang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berasal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kekuatan-kekuatan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produksi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ekonomis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yakni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teknik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karya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79719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4790" y="1250195"/>
            <a:ext cx="9613861" cy="359931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GILLIn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&amp; GILLIN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Masyarakat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kelompok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manusia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mempunyai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kebiasaan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tradisi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sikap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perasaan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persatuan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diikat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oleh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kesamaan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HAROLD J. LASKI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Masyarakat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suatu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kelompok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manusia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hidup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bekerjasama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mencapai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terkabulnya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keinginan-keinginan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mereka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bersama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ROBERT MACIVER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Masyarakat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suatu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sistim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hubungan-hubungan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ditertibkan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(society means a system of ordered relations)</a:t>
            </a:r>
          </a:p>
          <a:p>
            <a:pPr marL="0" indent="0">
              <a:buNone/>
            </a:pP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SELO SOEMARDJAN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Masyarakat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orang-orang yang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hidup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bersama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menghasilkan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kebudayaan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HORTON &amp; HUNT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Masyarakat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suatu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manusai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saling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berhubungan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800" b="1" i="1" dirty="0">
                <a:latin typeface="Arial" panose="020B0604020202020204" pitchFamily="34" charset="0"/>
                <a:cs typeface="Arial" panose="020B0604020202020204" pitchFamily="34" charset="0"/>
              </a:rPr>
              <a:t>Dari </a:t>
            </a:r>
            <a:r>
              <a:rPr lang="en-US" sz="18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kesemua</a:t>
            </a:r>
            <a:r>
              <a:rPr lang="en-US" sz="18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definisi</a:t>
            </a:r>
            <a:r>
              <a:rPr lang="en-US" sz="1800" b="1" i="1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18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atas</a:t>
            </a:r>
            <a:r>
              <a:rPr lang="en-US" sz="18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800" b="1" i="1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18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simpulkan</a:t>
            </a:r>
            <a:r>
              <a:rPr lang="en-US" sz="18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sz="18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Masyarakat</a:t>
            </a:r>
            <a:r>
              <a:rPr lang="en-US" sz="18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8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sekelompok</a:t>
            </a:r>
            <a:r>
              <a:rPr lang="en-US" sz="18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manusia</a:t>
            </a:r>
            <a:r>
              <a:rPr lang="en-US" sz="1800" b="1" i="1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8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saling</a:t>
            </a:r>
            <a:r>
              <a:rPr lang="en-US" sz="18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berinteraksi</a:t>
            </a:r>
            <a:r>
              <a:rPr lang="en-US" sz="18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18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berhubungan</a:t>
            </a:r>
            <a:r>
              <a:rPr lang="en-US" sz="18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serta</a:t>
            </a:r>
            <a:r>
              <a:rPr lang="en-US" sz="18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memiliki</a:t>
            </a:r>
            <a:r>
              <a:rPr lang="en-US" sz="18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nilai-nilai</a:t>
            </a:r>
            <a:r>
              <a:rPr lang="en-US" sz="18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18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kepercayaan</a:t>
            </a:r>
            <a:r>
              <a:rPr lang="en-US" sz="1800" b="1" i="1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8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kuat</a:t>
            </a:r>
            <a:r>
              <a:rPr lang="en-US" sz="18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8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mencapai</a:t>
            </a:r>
            <a:r>
              <a:rPr lang="en-US" sz="18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tujuan</a:t>
            </a:r>
            <a:r>
              <a:rPr lang="en-US" sz="18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8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hidupnya</a:t>
            </a:r>
            <a:r>
              <a:rPr lang="en-US" sz="1800" b="1" i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9437256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Pengertian</a:t>
            </a:r>
            <a:r>
              <a:rPr lang="en-US" b="1" dirty="0"/>
              <a:t> </a:t>
            </a:r>
            <a:r>
              <a:rPr lang="en-US" b="1" dirty="0" err="1"/>
              <a:t>Pesisir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/>
              <a:t>Meurut</a:t>
            </a:r>
            <a:r>
              <a:rPr lang="en-US" b="1" dirty="0"/>
              <a:t> (</a:t>
            </a:r>
            <a:r>
              <a:rPr lang="en-US" b="1" dirty="0" err="1"/>
              <a:t>Soegiarto</a:t>
            </a:r>
            <a:r>
              <a:rPr lang="en-US" b="1" dirty="0"/>
              <a:t>, 1976; </a:t>
            </a:r>
            <a:r>
              <a:rPr lang="en-US" b="1" dirty="0" err="1"/>
              <a:t>Dahuri</a:t>
            </a:r>
            <a:r>
              <a:rPr lang="en-US" b="1" dirty="0"/>
              <a:t> et al, 2001).</a:t>
            </a:r>
            <a:endParaRPr lang="en-US" dirty="0"/>
          </a:p>
          <a:p>
            <a:r>
              <a:rPr lang="en-US" b="1" dirty="0" err="1"/>
              <a:t>Pesisir</a:t>
            </a:r>
            <a:r>
              <a:rPr lang="en-US" dirty="0"/>
              <a:t> 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pertemuan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darat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laut</a:t>
            </a:r>
            <a:r>
              <a:rPr lang="en-US" dirty="0"/>
              <a:t>.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arah</a:t>
            </a:r>
            <a:r>
              <a:rPr lang="en-US" dirty="0"/>
              <a:t> </a:t>
            </a:r>
            <a:r>
              <a:rPr lang="en-US" dirty="0" err="1"/>
              <a:t>darat</a:t>
            </a:r>
            <a:r>
              <a:rPr lang="en-US" dirty="0"/>
              <a:t> </a:t>
            </a:r>
            <a:r>
              <a:rPr lang="en-US" dirty="0" err="1"/>
              <a:t>meliputi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daratan</a:t>
            </a:r>
            <a:r>
              <a:rPr lang="en-US" dirty="0"/>
              <a:t>,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kering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terendam</a:t>
            </a:r>
            <a:r>
              <a:rPr lang="en-US" dirty="0"/>
              <a:t> air, yang </a:t>
            </a:r>
            <a:r>
              <a:rPr lang="en-US" dirty="0" err="1"/>
              <a:t>masih</a:t>
            </a:r>
            <a:r>
              <a:rPr lang="en-US" dirty="0"/>
              <a:t> </a:t>
            </a:r>
            <a:r>
              <a:rPr lang="en-US" dirty="0" err="1"/>
              <a:t>dipengaruhi</a:t>
            </a:r>
            <a:r>
              <a:rPr lang="en-US" dirty="0"/>
              <a:t> </a:t>
            </a:r>
            <a:r>
              <a:rPr lang="en-US" dirty="0" err="1"/>
              <a:t>sifat-sifat</a:t>
            </a:r>
            <a:r>
              <a:rPr lang="en-US" dirty="0"/>
              <a:t> </a:t>
            </a:r>
            <a:r>
              <a:rPr lang="en-US" dirty="0" err="1"/>
              <a:t>laut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pasang</a:t>
            </a:r>
            <a:r>
              <a:rPr lang="en-US" dirty="0"/>
              <a:t> </a:t>
            </a:r>
            <a:r>
              <a:rPr lang="en-US" dirty="0" err="1"/>
              <a:t>surut</a:t>
            </a:r>
            <a:r>
              <a:rPr lang="en-US" dirty="0"/>
              <a:t>, </a:t>
            </a:r>
            <a:r>
              <a:rPr lang="en-US" dirty="0" err="1"/>
              <a:t>angin</a:t>
            </a:r>
            <a:r>
              <a:rPr lang="en-US" dirty="0"/>
              <a:t> </a:t>
            </a:r>
            <a:r>
              <a:rPr lang="en-US" dirty="0" err="1"/>
              <a:t>laut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perembesan</a:t>
            </a:r>
            <a:r>
              <a:rPr lang="en-US" dirty="0"/>
              <a:t> air </a:t>
            </a:r>
            <a:r>
              <a:rPr lang="en-US" dirty="0" err="1"/>
              <a:t>asin</a:t>
            </a:r>
            <a:r>
              <a:rPr lang="en-US" dirty="0"/>
              <a:t>. </a:t>
            </a:r>
            <a:r>
              <a:rPr lang="en-US" dirty="0" err="1"/>
              <a:t>Sedangkan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arah</a:t>
            </a:r>
            <a:r>
              <a:rPr lang="en-US" dirty="0"/>
              <a:t> </a:t>
            </a:r>
            <a:r>
              <a:rPr lang="en-US" dirty="0" err="1"/>
              <a:t>laut</a:t>
            </a:r>
            <a:r>
              <a:rPr lang="en-US" dirty="0"/>
              <a:t> </a:t>
            </a:r>
            <a:r>
              <a:rPr lang="en-US" dirty="0" err="1"/>
              <a:t>meliputi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laut</a:t>
            </a:r>
            <a:r>
              <a:rPr lang="en-US" dirty="0"/>
              <a:t> yang </a:t>
            </a:r>
            <a:r>
              <a:rPr lang="en-US" dirty="0" err="1"/>
              <a:t>masih</a:t>
            </a:r>
            <a:r>
              <a:rPr lang="en-US" dirty="0"/>
              <a:t> </a:t>
            </a:r>
            <a:r>
              <a:rPr lang="en-US" dirty="0" err="1"/>
              <a:t>dipengaruhi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proses-proses </a:t>
            </a:r>
            <a:r>
              <a:rPr lang="en-US" dirty="0" err="1"/>
              <a:t>alami</a:t>
            </a:r>
            <a:r>
              <a:rPr lang="en-US" dirty="0"/>
              <a:t> yang </a:t>
            </a:r>
            <a:r>
              <a:rPr lang="en-US" dirty="0" err="1"/>
              <a:t>terjadi</a:t>
            </a:r>
            <a:r>
              <a:rPr lang="en-US" dirty="0"/>
              <a:t> di </a:t>
            </a:r>
            <a:r>
              <a:rPr lang="en-US" dirty="0" err="1"/>
              <a:t>darat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sedimentasi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aliran</a:t>
            </a:r>
            <a:r>
              <a:rPr lang="en-US" dirty="0"/>
              <a:t> air </a:t>
            </a:r>
            <a:r>
              <a:rPr lang="en-US" dirty="0" err="1"/>
              <a:t>tawar</a:t>
            </a:r>
            <a:r>
              <a:rPr lang="en-US" dirty="0"/>
              <a:t>, </a:t>
            </a:r>
            <a:r>
              <a:rPr lang="en-US" dirty="0" err="1"/>
              <a:t>maupun</a:t>
            </a:r>
            <a:r>
              <a:rPr lang="en-US" dirty="0"/>
              <a:t> yang </a:t>
            </a:r>
            <a:r>
              <a:rPr lang="en-US" dirty="0" err="1"/>
              <a:t>disebabkan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di </a:t>
            </a:r>
            <a:r>
              <a:rPr lang="en-US" dirty="0" err="1"/>
              <a:t>darat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penggundulan</a:t>
            </a:r>
            <a:r>
              <a:rPr lang="en-US" dirty="0"/>
              <a:t> </a:t>
            </a:r>
            <a:r>
              <a:rPr lang="en-US" dirty="0" err="1"/>
              <a:t>hutan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pencemaran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25023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/>
              <a:t>Berdasarkan</a:t>
            </a:r>
            <a:r>
              <a:rPr lang="en-US" b="1" dirty="0"/>
              <a:t> </a:t>
            </a:r>
            <a:r>
              <a:rPr lang="en-US" b="1" dirty="0" err="1"/>
              <a:t>Keputusan</a:t>
            </a:r>
            <a:r>
              <a:rPr lang="en-US" b="1" dirty="0"/>
              <a:t> </a:t>
            </a:r>
            <a:r>
              <a:rPr lang="en-US" b="1" dirty="0" err="1"/>
              <a:t>Menteri</a:t>
            </a:r>
            <a:r>
              <a:rPr lang="en-US" b="1" dirty="0"/>
              <a:t> </a:t>
            </a:r>
            <a:r>
              <a:rPr lang="en-US" b="1" dirty="0" err="1"/>
              <a:t>Kelautan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Perikanan</a:t>
            </a:r>
            <a:r>
              <a:rPr lang="en-US" b="1" dirty="0"/>
              <a:t> </a:t>
            </a:r>
            <a:r>
              <a:rPr lang="en-US" b="1" dirty="0" err="1"/>
              <a:t>Nomor</a:t>
            </a:r>
            <a:r>
              <a:rPr lang="en-US" b="1" dirty="0"/>
              <a:t>: KEP.10/MEN/2002 </a:t>
            </a:r>
            <a:r>
              <a:rPr lang="en-US" b="1" dirty="0" err="1"/>
              <a:t>tentang</a:t>
            </a:r>
            <a:r>
              <a:rPr lang="en-US" b="1" dirty="0"/>
              <a:t> </a:t>
            </a:r>
            <a:r>
              <a:rPr lang="en-US" b="1" dirty="0" err="1"/>
              <a:t>Pedoman</a:t>
            </a:r>
            <a:r>
              <a:rPr lang="en-US" b="1" dirty="0"/>
              <a:t> </a:t>
            </a:r>
            <a:r>
              <a:rPr lang="en-US" b="1" dirty="0" err="1"/>
              <a:t>Umum</a:t>
            </a:r>
            <a:r>
              <a:rPr lang="en-US" b="1" dirty="0"/>
              <a:t> </a:t>
            </a:r>
            <a:r>
              <a:rPr lang="en-US" b="1" dirty="0" err="1"/>
              <a:t>Perencanaan</a:t>
            </a:r>
            <a:r>
              <a:rPr lang="en-US" b="1" dirty="0"/>
              <a:t> </a:t>
            </a:r>
            <a:r>
              <a:rPr lang="en-US" b="1" dirty="0" err="1"/>
              <a:t>Pengelolaan</a:t>
            </a:r>
            <a:r>
              <a:rPr lang="en-US" b="1" dirty="0"/>
              <a:t> </a:t>
            </a:r>
            <a:r>
              <a:rPr lang="en-US" b="1" dirty="0" err="1"/>
              <a:t>Pesisir</a:t>
            </a:r>
            <a:r>
              <a:rPr lang="en-US" b="1" dirty="0"/>
              <a:t> </a:t>
            </a:r>
            <a:r>
              <a:rPr lang="en-US" b="1" dirty="0" err="1"/>
              <a:t>Terpadu</a:t>
            </a:r>
            <a:r>
              <a:rPr lang="en-US" b="1" dirty="0"/>
              <a:t>,</a:t>
            </a:r>
            <a:endParaRPr lang="en-US" dirty="0"/>
          </a:p>
          <a:p>
            <a:r>
              <a:rPr lang="en-US" b="1" dirty="0"/>
              <a:t>Wilayah </a:t>
            </a:r>
            <a:r>
              <a:rPr lang="en-US" b="1" dirty="0" err="1"/>
              <a:t>Pesisir</a:t>
            </a:r>
            <a:r>
              <a:rPr lang="en-US" dirty="0"/>
              <a:t> </a:t>
            </a:r>
            <a:r>
              <a:rPr lang="en-US" dirty="0" err="1"/>
              <a:t>didefinisikan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wilayah</a:t>
            </a:r>
            <a:r>
              <a:rPr lang="en-US" dirty="0"/>
              <a:t> </a:t>
            </a:r>
            <a:r>
              <a:rPr lang="en-US" dirty="0" err="1"/>
              <a:t>peralihan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ekosistem</a:t>
            </a:r>
            <a:r>
              <a:rPr lang="en-US" dirty="0"/>
              <a:t> </a:t>
            </a:r>
            <a:r>
              <a:rPr lang="en-US" dirty="0" err="1"/>
              <a:t>darat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laut</a:t>
            </a:r>
            <a:r>
              <a:rPr lang="en-US" dirty="0"/>
              <a:t> yang </a:t>
            </a:r>
            <a:r>
              <a:rPr lang="en-US" dirty="0" err="1"/>
              <a:t>saling</a:t>
            </a:r>
            <a:r>
              <a:rPr lang="en-US" dirty="0"/>
              <a:t> </a:t>
            </a:r>
            <a:r>
              <a:rPr lang="en-US" dirty="0" err="1"/>
              <a:t>berinteraksi</a:t>
            </a:r>
            <a:r>
              <a:rPr lang="en-US" dirty="0"/>
              <a:t>, </a:t>
            </a:r>
            <a:r>
              <a:rPr lang="en-US" dirty="0" err="1"/>
              <a:t>dimana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arah</a:t>
            </a:r>
            <a:r>
              <a:rPr lang="en-US" dirty="0"/>
              <a:t> </a:t>
            </a:r>
            <a:r>
              <a:rPr lang="en-US" dirty="0" err="1"/>
              <a:t>laut</a:t>
            </a:r>
            <a:r>
              <a:rPr lang="en-US" dirty="0"/>
              <a:t> 12 mil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garis</a:t>
            </a:r>
            <a:r>
              <a:rPr lang="en-US" dirty="0"/>
              <a:t> </a:t>
            </a:r>
            <a:r>
              <a:rPr lang="en-US" dirty="0" err="1"/>
              <a:t>pantai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propinsi</a:t>
            </a:r>
            <a:r>
              <a:rPr lang="en-US" dirty="0"/>
              <a:t> 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sepertiga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wilayah</a:t>
            </a:r>
            <a:r>
              <a:rPr lang="en-US" dirty="0"/>
              <a:t> </a:t>
            </a:r>
            <a:r>
              <a:rPr lang="en-US" dirty="0" err="1"/>
              <a:t>laut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(</a:t>
            </a:r>
            <a:r>
              <a:rPr lang="en-US" dirty="0" err="1"/>
              <a:t>kewenangan</a:t>
            </a:r>
            <a:r>
              <a:rPr lang="en-US" dirty="0"/>
              <a:t> </a:t>
            </a:r>
            <a:r>
              <a:rPr lang="en-US" dirty="0" err="1"/>
              <a:t>propinsi</a:t>
            </a:r>
            <a:r>
              <a:rPr lang="en-US" dirty="0"/>
              <a:t>)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kabupaten</a:t>
            </a:r>
            <a:r>
              <a:rPr lang="en-US" dirty="0"/>
              <a:t>/</a:t>
            </a:r>
            <a:r>
              <a:rPr lang="en-US" dirty="0" err="1"/>
              <a:t>kota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arah</a:t>
            </a:r>
            <a:r>
              <a:rPr lang="en-US" dirty="0"/>
              <a:t> </a:t>
            </a:r>
            <a:r>
              <a:rPr lang="en-US" dirty="0" err="1"/>
              <a:t>darat</a:t>
            </a:r>
            <a:r>
              <a:rPr lang="en-US" dirty="0"/>
              <a:t> </a:t>
            </a:r>
            <a:r>
              <a:rPr lang="en-US" dirty="0" err="1"/>
              <a:t>batas</a:t>
            </a:r>
            <a:r>
              <a:rPr lang="en-US" dirty="0"/>
              <a:t> </a:t>
            </a:r>
            <a:r>
              <a:rPr lang="en-US" dirty="0" err="1"/>
              <a:t>administrasi</a:t>
            </a:r>
            <a:r>
              <a:rPr lang="en-US" dirty="0"/>
              <a:t> </a:t>
            </a:r>
            <a:r>
              <a:rPr lang="en-US" dirty="0" err="1"/>
              <a:t>kabupaten</a:t>
            </a:r>
            <a:r>
              <a:rPr lang="en-US" dirty="0"/>
              <a:t>/</a:t>
            </a:r>
            <a:r>
              <a:rPr lang="en-US" dirty="0" err="1"/>
              <a:t>kota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5880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Sifat</a:t>
            </a:r>
            <a:r>
              <a:rPr lang="en-US" b="1" dirty="0"/>
              <a:t> </a:t>
            </a:r>
            <a:r>
              <a:rPr lang="en-US" b="1" dirty="0" err="1"/>
              <a:t>danKarakteristik</a:t>
            </a:r>
            <a:r>
              <a:rPr lang="en-US" b="1" dirty="0"/>
              <a:t> </a:t>
            </a:r>
            <a:r>
              <a:rPr lang="en-US" b="1" dirty="0" err="1"/>
              <a:t>Masyarakat</a:t>
            </a:r>
            <a:r>
              <a:rPr lang="en-US" b="1" dirty="0"/>
              <a:t> </a:t>
            </a:r>
            <a:r>
              <a:rPr lang="en-US" b="1" dirty="0" err="1"/>
              <a:t>Pesisir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1)     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dipengaruhi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.</a:t>
            </a:r>
          </a:p>
          <a:p>
            <a:r>
              <a:rPr lang="en-US" dirty="0" err="1"/>
              <a:t>Contohnya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perikanan</a:t>
            </a:r>
            <a:r>
              <a:rPr lang="en-US" dirty="0"/>
              <a:t> </a:t>
            </a:r>
            <a:r>
              <a:rPr lang="en-US" dirty="0" err="1"/>
              <a:t>tangkap</a:t>
            </a:r>
            <a:r>
              <a:rPr lang="en-US" dirty="0"/>
              <a:t>,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perikanan</a:t>
            </a:r>
            <a:r>
              <a:rPr lang="en-US" dirty="0"/>
              <a:t> </a:t>
            </a:r>
            <a:r>
              <a:rPr lang="en-US" dirty="0" err="1"/>
              <a:t>tambak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pengelolaan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perikanan</a:t>
            </a:r>
            <a:r>
              <a:rPr lang="en-US" dirty="0"/>
              <a:t> yang </a:t>
            </a:r>
            <a:r>
              <a:rPr lang="en-US" dirty="0" err="1"/>
              <a:t>memang</a:t>
            </a:r>
            <a:r>
              <a:rPr lang="en-US" dirty="0"/>
              <a:t> </a:t>
            </a:r>
            <a:r>
              <a:rPr lang="en-US" dirty="0" err="1"/>
              <a:t>dominan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.</a:t>
            </a:r>
          </a:p>
          <a:p>
            <a:r>
              <a:rPr lang="en-US" dirty="0"/>
              <a:t>2)     </a:t>
            </a:r>
            <a:r>
              <a:rPr lang="en-US" dirty="0" err="1"/>
              <a:t>Sangt</a:t>
            </a:r>
            <a:r>
              <a:rPr lang="en-US" dirty="0"/>
              <a:t> di </a:t>
            </a:r>
            <a:r>
              <a:rPr lang="en-US" dirty="0" err="1"/>
              <a:t>pengaruhi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faktor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, </a:t>
            </a:r>
            <a:r>
              <a:rPr lang="en-US" dirty="0" err="1"/>
              <a:t>musim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juga </a:t>
            </a:r>
            <a:r>
              <a:rPr lang="en-US" dirty="0" err="1"/>
              <a:t>pasar</a:t>
            </a:r>
            <a:r>
              <a:rPr lang="en-US" dirty="0"/>
              <a:t>.</a:t>
            </a:r>
          </a:p>
          <a:p>
            <a:r>
              <a:rPr lang="en-US" dirty="0"/>
              <a:t>3)     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yang </a:t>
            </a:r>
            <a:r>
              <a:rPr lang="en-US" dirty="0" err="1"/>
              <a:t>masih</a:t>
            </a:r>
            <a:r>
              <a:rPr lang="en-US" dirty="0"/>
              <a:t> </a:t>
            </a:r>
            <a:r>
              <a:rPr lang="en-US" dirty="0" err="1"/>
              <a:t>sederhana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belum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dimasuki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</a:t>
            </a:r>
            <a:r>
              <a:rPr lang="en-US" dirty="0" err="1"/>
              <a:t>luar</a:t>
            </a:r>
            <a:r>
              <a:rPr lang="en-US" dirty="0"/>
              <a:t>. Hal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dikarenakan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, </a:t>
            </a:r>
            <a:r>
              <a:rPr lang="en-US" dirty="0" err="1"/>
              <a:t>tatanan</a:t>
            </a:r>
            <a:r>
              <a:rPr lang="en-US" dirty="0"/>
              <a:t> </a:t>
            </a:r>
            <a:r>
              <a:rPr lang="en-US" dirty="0" err="1"/>
              <a:t>hidup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relatif</a:t>
            </a:r>
            <a:r>
              <a:rPr lang="en-US" dirty="0"/>
              <a:t> </a:t>
            </a:r>
            <a:r>
              <a:rPr lang="en-US" dirty="0" err="1"/>
              <a:t>homogen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maasing-masing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</a:t>
            </a:r>
            <a:r>
              <a:rPr lang="en-US" dirty="0" err="1"/>
              <a:t>merasa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yang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tanggung</a:t>
            </a:r>
            <a:r>
              <a:rPr lang="en-US" dirty="0"/>
              <a:t> </a:t>
            </a:r>
            <a:r>
              <a:rPr lang="en-US" dirty="0" err="1"/>
              <a:t>jawab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melaksanakan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mengawasi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yang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disepakati</a:t>
            </a:r>
            <a:r>
              <a:rPr lang="en-US" dirty="0"/>
              <a:t> </a:t>
            </a:r>
            <a:r>
              <a:rPr lang="en-US" dirty="0" err="1"/>
              <a:t>bersama</a:t>
            </a:r>
            <a:r>
              <a:rPr lang="en-US" dirty="0"/>
              <a:t>.</a:t>
            </a:r>
          </a:p>
          <a:p>
            <a:r>
              <a:rPr lang="en-US" dirty="0"/>
              <a:t>4)     </a:t>
            </a:r>
            <a:r>
              <a:rPr lang="en-US" dirty="0" err="1"/>
              <a:t>Sebagian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masyarakan</a:t>
            </a:r>
            <a:r>
              <a:rPr lang="en-US" dirty="0"/>
              <a:t> </a:t>
            </a:r>
            <a:r>
              <a:rPr lang="en-US" dirty="0" err="1"/>
              <a:t>pesisir</a:t>
            </a:r>
            <a:r>
              <a:rPr lang="en-US" dirty="0"/>
              <a:t> </a:t>
            </a:r>
            <a:r>
              <a:rPr lang="en-US" dirty="0" err="1"/>
              <a:t>bekerja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 </a:t>
            </a:r>
            <a:r>
              <a:rPr lang="en-US" b="1" dirty="0" err="1"/>
              <a:t>Nelayan</a:t>
            </a:r>
            <a:r>
              <a:rPr lang="en-US" b="1" dirty="0"/>
              <a:t>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1948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Tipologi</a:t>
            </a:r>
            <a:r>
              <a:rPr lang="en-US" b="1" dirty="0"/>
              <a:t> </a:t>
            </a:r>
            <a:r>
              <a:rPr lang="en-US" b="1" dirty="0" err="1"/>
              <a:t>Nelayan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-   </a:t>
            </a:r>
            <a:r>
              <a:rPr lang="en-US" dirty="0" err="1"/>
              <a:t>Sebagian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penduduk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pesisir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mata</a:t>
            </a:r>
            <a:r>
              <a:rPr lang="en-US" dirty="0"/>
              <a:t> </a:t>
            </a:r>
            <a:r>
              <a:rPr lang="en-US" dirty="0" err="1"/>
              <a:t>pencaharian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nelayan</a:t>
            </a:r>
            <a:r>
              <a:rPr lang="en-US" dirty="0"/>
              <a:t>.</a:t>
            </a:r>
          </a:p>
          <a:p>
            <a:r>
              <a:rPr lang="en-US" dirty="0"/>
              <a:t>-   </a:t>
            </a:r>
            <a:r>
              <a:rPr lang="en-US" dirty="0" err="1"/>
              <a:t>Petani</a:t>
            </a:r>
            <a:r>
              <a:rPr lang="en-US" dirty="0"/>
              <a:t> </a:t>
            </a:r>
            <a:r>
              <a:rPr lang="en-US" dirty="0" err="1"/>
              <a:t>menghadapi</a:t>
            </a:r>
            <a:r>
              <a:rPr lang="en-US" dirty="0"/>
              <a:t> </a:t>
            </a:r>
            <a:r>
              <a:rPr lang="en-US" dirty="0" err="1"/>
              <a:t>situasi</a:t>
            </a:r>
            <a:r>
              <a:rPr lang="en-US" dirty="0"/>
              <a:t> </a:t>
            </a:r>
            <a:r>
              <a:rPr lang="en-US" dirty="0" err="1"/>
              <a:t>ekologis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dikontrol</a:t>
            </a:r>
            <a:r>
              <a:rPr lang="en-US" dirty="0"/>
              <a:t>, </a:t>
            </a:r>
            <a:r>
              <a:rPr lang="en-US" dirty="0" err="1"/>
              <a:t>sedagkan</a:t>
            </a:r>
            <a:r>
              <a:rPr lang="en-US" dirty="0"/>
              <a:t> </a:t>
            </a:r>
            <a:r>
              <a:rPr lang="en-US" dirty="0" err="1"/>
              <a:t>nelayan</a:t>
            </a:r>
            <a:r>
              <a:rPr lang="en-US" dirty="0"/>
              <a:t> </a:t>
            </a:r>
            <a:r>
              <a:rPr lang="en-US" dirty="0" err="1"/>
              <a:t>dihadapkan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situasi</a:t>
            </a:r>
            <a:r>
              <a:rPr lang="en-US" dirty="0"/>
              <a:t> </a:t>
            </a:r>
            <a:r>
              <a:rPr lang="en-US" dirty="0" err="1"/>
              <a:t>ekologis</a:t>
            </a:r>
            <a:r>
              <a:rPr lang="en-US" dirty="0"/>
              <a:t> yang </a:t>
            </a:r>
            <a:r>
              <a:rPr lang="en-US" dirty="0" err="1"/>
              <a:t>sulit</a:t>
            </a:r>
            <a:r>
              <a:rPr lang="en-US" dirty="0"/>
              <a:t> </a:t>
            </a:r>
            <a:r>
              <a:rPr lang="en-US" dirty="0" err="1"/>
              <a:t>dikontrol</a:t>
            </a:r>
            <a:r>
              <a:rPr lang="en-US" dirty="0"/>
              <a:t>.</a:t>
            </a:r>
          </a:p>
          <a:p>
            <a:r>
              <a:rPr lang="en-US" dirty="0"/>
              <a:t>-      </a:t>
            </a:r>
            <a:r>
              <a:rPr lang="en-US" dirty="0" err="1"/>
              <a:t>Perikanan</a:t>
            </a:r>
            <a:r>
              <a:rPr lang="en-US" dirty="0"/>
              <a:t> </a:t>
            </a:r>
            <a:r>
              <a:rPr lang="en-US" dirty="0" err="1"/>
              <a:t>tangkap</a:t>
            </a:r>
            <a:r>
              <a:rPr lang="en-US" dirty="0"/>
              <a:t> </a:t>
            </a:r>
            <a:r>
              <a:rPr lang="en-US" dirty="0" err="1"/>
              <a:t>bersifat</a:t>
            </a:r>
            <a:r>
              <a:rPr lang="en-US" dirty="0"/>
              <a:t> </a:t>
            </a:r>
            <a:r>
              <a:rPr lang="en-US" b="1" i="1" dirty="0"/>
              <a:t>Open </a:t>
            </a:r>
            <a:r>
              <a:rPr lang="en-US" b="1" i="1" dirty="0" err="1"/>
              <a:t>acces</a:t>
            </a:r>
            <a:r>
              <a:rPr lang="en-US" b="1" i="1" dirty="0"/>
              <a:t> 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nelayan</a:t>
            </a:r>
            <a:r>
              <a:rPr lang="en-US" dirty="0"/>
              <a:t> juga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berpindah-pindah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elemen</a:t>
            </a:r>
            <a:r>
              <a:rPr lang="en-US" dirty="0"/>
              <a:t> </a:t>
            </a:r>
            <a:r>
              <a:rPr lang="en-US" dirty="0" err="1"/>
              <a:t>resiko</a:t>
            </a:r>
            <a:r>
              <a:rPr lang="en-US" dirty="0"/>
              <a:t> yang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dihadapi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yang </a:t>
            </a:r>
            <a:r>
              <a:rPr lang="en-US" dirty="0" err="1"/>
              <a:t>resiko</a:t>
            </a:r>
            <a:r>
              <a:rPr lang="en-US" dirty="0"/>
              <a:t> yang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dihadapi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petani</a:t>
            </a:r>
            <a:r>
              <a:rPr lang="en-US" dirty="0"/>
              <a:t> (</a:t>
            </a:r>
            <a:r>
              <a:rPr lang="en-US" dirty="0" err="1"/>
              <a:t>Pollnack</a:t>
            </a:r>
            <a:r>
              <a:rPr lang="en-US" dirty="0"/>
              <a:t>, 1998)</a:t>
            </a:r>
          </a:p>
          <a:p>
            <a:r>
              <a:rPr lang="en-US" dirty="0"/>
              <a:t>-    </a:t>
            </a:r>
            <a:r>
              <a:rPr lang="en-US" dirty="0" err="1"/>
              <a:t>Selain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nelayan</a:t>
            </a:r>
            <a:r>
              <a:rPr lang="en-US" dirty="0"/>
              <a:t> juga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berhadapan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/>
              <a:t>laut</a:t>
            </a:r>
            <a:r>
              <a:rPr lang="en-US" dirty="0"/>
              <a:t> yang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keras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umumnya</a:t>
            </a:r>
            <a:r>
              <a:rPr lang="en-US" dirty="0"/>
              <a:t> </a:t>
            </a:r>
            <a:r>
              <a:rPr lang="en-US" dirty="0" err="1"/>
              <a:t>bersikap</a:t>
            </a:r>
            <a:r>
              <a:rPr lang="en-US" dirty="0"/>
              <a:t> </a:t>
            </a:r>
            <a:r>
              <a:rPr lang="en-US" dirty="0" err="1"/>
              <a:t>keras</a:t>
            </a:r>
            <a:r>
              <a:rPr lang="en-US" dirty="0"/>
              <a:t>, </a:t>
            </a:r>
            <a:r>
              <a:rPr lang="en-US" dirty="0" err="1"/>
              <a:t>tegas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terbuka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43099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/>
              <a:t>Pollnack</a:t>
            </a:r>
            <a:r>
              <a:rPr lang="en-US" b="1" dirty="0"/>
              <a:t> (1998), </a:t>
            </a:r>
            <a:r>
              <a:rPr lang="en-US" b="1" dirty="0" err="1"/>
              <a:t>menyebutkan</a:t>
            </a:r>
            <a:r>
              <a:rPr lang="en-US" b="1" dirty="0"/>
              <a:t> </a:t>
            </a:r>
            <a:r>
              <a:rPr lang="en-US" b="1" dirty="0" err="1"/>
              <a:t>bahwa</a:t>
            </a:r>
            <a:r>
              <a:rPr lang="en-US" b="1" dirty="0"/>
              <a:t> </a:t>
            </a:r>
            <a:r>
              <a:rPr lang="en-US" b="1" dirty="0" err="1"/>
              <a:t>nelayan</a:t>
            </a:r>
            <a:r>
              <a:rPr lang="en-US" b="1" dirty="0"/>
              <a:t> </a:t>
            </a:r>
            <a:r>
              <a:rPr lang="en-US" b="1" dirty="0" err="1"/>
              <a:t>dapat</a:t>
            </a:r>
            <a:r>
              <a:rPr lang="en-US" b="1" dirty="0"/>
              <a:t> di </a:t>
            </a:r>
            <a:r>
              <a:rPr lang="en-US" b="1" dirty="0" err="1"/>
              <a:t>bedakan</a:t>
            </a:r>
            <a:r>
              <a:rPr lang="en-US" b="1" dirty="0"/>
              <a:t> </a:t>
            </a:r>
            <a:r>
              <a:rPr lang="en-US" b="1" dirty="0" err="1"/>
              <a:t>ke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dua</a:t>
            </a:r>
            <a:r>
              <a:rPr lang="en-US" b="1" dirty="0"/>
              <a:t> </a:t>
            </a:r>
            <a:r>
              <a:rPr lang="en-US" b="1" dirty="0" err="1"/>
              <a:t>kelompok</a:t>
            </a:r>
            <a:r>
              <a:rPr lang="en-US" b="1" dirty="0"/>
              <a:t>, </a:t>
            </a:r>
            <a:r>
              <a:rPr lang="en-US" b="1" dirty="0" err="1"/>
              <a:t>yaitu</a:t>
            </a:r>
            <a:r>
              <a:rPr lang="en-US" b="1" dirty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a.      </a:t>
            </a:r>
            <a:r>
              <a:rPr lang="en-US" dirty="0" err="1"/>
              <a:t>Nelayan</a:t>
            </a:r>
            <a:r>
              <a:rPr lang="en-US" dirty="0"/>
              <a:t> </a:t>
            </a:r>
            <a:r>
              <a:rPr lang="en-US" dirty="0" err="1"/>
              <a:t>Skala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 </a:t>
            </a:r>
            <a:r>
              <a:rPr lang="en-US" b="1" dirty="0"/>
              <a:t>(large scale fisherman)</a:t>
            </a:r>
            <a:endParaRPr lang="en-US" dirty="0"/>
          </a:p>
          <a:p>
            <a:r>
              <a:rPr lang="en-US" dirty="0"/>
              <a:t>b.      </a:t>
            </a:r>
            <a:r>
              <a:rPr lang="en-US" dirty="0" err="1"/>
              <a:t>Nelayan</a:t>
            </a:r>
            <a:r>
              <a:rPr lang="en-US" dirty="0"/>
              <a:t> </a:t>
            </a:r>
            <a:r>
              <a:rPr lang="en-US" dirty="0" err="1"/>
              <a:t>Skala</a:t>
            </a:r>
            <a:r>
              <a:rPr lang="en-US" dirty="0"/>
              <a:t> Kecil </a:t>
            </a:r>
            <a:r>
              <a:rPr lang="en-US" b="1" dirty="0"/>
              <a:t>(small scale fisherman)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NelayanSkala</a:t>
            </a:r>
            <a:r>
              <a:rPr lang="en-US" dirty="0"/>
              <a:t> </a:t>
            </a:r>
            <a:r>
              <a:rPr lang="en-US" dirty="0" err="1"/>
              <a:t>Besar</a:t>
            </a:r>
            <a:endParaRPr lang="en-US" dirty="0"/>
          </a:p>
          <a:p>
            <a:r>
              <a:rPr lang="en-US" dirty="0" err="1"/>
              <a:t>Besarnya</a:t>
            </a:r>
            <a:r>
              <a:rPr lang="en-US" dirty="0"/>
              <a:t> </a:t>
            </a:r>
            <a:r>
              <a:rPr lang="en-US" dirty="0" err="1"/>
              <a:t>kapasitas</a:t>
            </a:r>
            <a:r>
              <a:rPr lang="en-US" dirty="0"/>
              <a:t> </a:t>
            </a:r>
            <a:r>
              <a:rPr lang="en-US" dirty="0" err="1"/>
              <a:t>teknologi</a:t>
            </a:r>
            <a:r>
              <a:rPr lang="en-US" dirty="0"/>
              <a:t> </a:t>
            </a:r>
            <a:r>
              <a:rPr lang="en-US" dirty="0" err="1"/>
              <a:t>penangkapan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armada. </a:t>
            </a:r>
            <a:r>
              <a:rPr lang="en-US" dirty="0" err="1"/>
              <a:t>Dimana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berorientasi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keuntungan</a:t>
            </a:r>
            <a:r>
              <a:rPr lang="en-US" dirty="0"/>
              <a:t> </a:t>
            </a:r>
            <a:r>
              <a:rPr lang="en-US" b="1" i="1" dirty="0"/>
              <a:t>(Profit Oriented)</a:t>
            </a:r>
            <a:r>
              <a:rPr lang="en-US" dirty="0"/>
              <a:t> 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melibatkan</a:t>
            </a:r>
            <a:r>
              <a:rPr lang="en-US" dirty="0"/>
              <a:t> </a:t>
            </a:r>
            <a:r>
              <a:rPr lang="en-US" dirty="0" err="1"/>
              <a:t>buruh</a:t>
            </a:r>
            <a:r>
              <a:rPr lang="en-US" dirty="0"/>
              <a:t> </a:t>
            </a:r>
            <a:r>
              <a:rPr lang="en-US" dirty="0" err="1"/>
              <a:t>nelayan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 </a:t>
            </a:r>
            <a:r>
              <a:rPr lang="en-US" dirty="0" err="1"/>
              <a:t>buah</a:t>
            </a:r>
            <a:r>
              <a:rPr lang="en-US" dirty="0"/>
              <a:t> </a:t>
            </a:r>
            <a:r>
              <a:rPr lang="en-US" dirty="0" err="1"/>
              <a:t>kapal</a:t>
            </a:r>
            <a:r>
              <a:rPr lang="en-US" dirty="0"/>
              <a:t> </a:t>
            </a:r>
            <a:r>
              <a:rPr lang="en-US" b="1" i="1" dirty="0"/>
              <a:t>(ABK)</a:t>
            </a:r>
            <a:r>
              <a:rPr lang="en-US" dirty="0"/>
              <a:t> 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orientasi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yang </a:t>
            </a:r>
            <a:r>
              <a:rPr lang="en-US" dirty="0" err="1"/>
              <a:t>kompleks</a:t>
            </a:r>
            <a:r>
              <a:rPr lang="en-US" dirty="0"/>
              <a:t>.</a:t>
            </a:r>
          </a:p>
          <a:p>
            <a:r>
              <a:rPr lang="en-US" dirty="0" err="1"/>
              <a:t>Pola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antar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status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juga </a:t>
            </a:r>
            <a:r>
              <a:rPr lang="en-US" dirty="0" err="1"/>
              <a:t>semakin</a:t>
            </a:r>
            <a:r>
              <a:rPr lang="en-US" dirty="0"/>
              <a:t> </a:t>
            </a:r>
            <a:r>
              <a:rPr lang="en-US" dirty="0" err="1"/>
              <a:t>hierarkhis</a:t>
            </a:r>
            <a:r>
              <a:rPr lang="en-US" dirty="0"/>
              <a:t>. Hal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menjadikan</a:t>
            </a:r>
            <a:r>
              <a:rPr lang="en-US" dirty="0"/>
              <a:t> </a:t>
            </a:r>
            <a:r>
              <a:rPr lang="en-US" b="1" dirty="0" err="1"/>
              <a:t>nelayan</a:t>
            </a:r>
            <a:r>
              <a:rPr lang="en-US" b="1" dirty="0"/>
              <a:t> </a:t>
            </a:r>
            <a:r>
              <a:rPr lang="en-US" b="1" dirty="0" err="1"/>
              <a:t>besar</a:t>
            </a:r>
            <a:r>
              <a:rPr lang="en-US" dirty="0"/>
              <a:t> </a:t>
            </a:r>
            <a:r>
              <a:rPr lang="en-US" dirty="0" err="1"/>
              <a:t>sering</a:t>
            </a:r>
            <a:r>
              <a:rPr lang="en-US" dirty="0"/>
              <a:t>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nelayan</a:t>
            </a:r>
            <a:r>
              <a:rPr lang="en-US" dirty="0"/>
              <a:t> </a:t>
            </a:r>
            <a:r>
              <a:rPr lang="en-US" dirty="0" err="1"/>
              <a:t>industri</a:t>
            </a:r>
            <a:r>
              <a:rPr lang="en-US" dirty="0"/>
              <a:t> </a:t>
            </a:r>
            <a:r>
              <a:rPr lang="en-US" b="1" dirty="0"/>
              <a:t>(industrial fisher). </a:t>
            </a:r>
            <a:r>
              <a:rPr lang="en-US" dirty="0" err="1"/>
              <a:t>Walaupun</a:t>
            </a:r>
            <a:r>
              <a:rPr lang="en-US" dirty="0"/>
              <a:t> </a:t>
            </a:r>
            <a:r>
              <a:rPr lang="en-US" dirty="0" err="1"/>
              <a:t>demikian</a:t>
            </a:r>
            <a:r>
              <a:rPr lang="en-US" dirty="0"/>
              <a:t>, </a:t>
            </a:r>
            <a:r>
              <a:rPr lang="en-US" dirty="0" err="1"/>
              <a:t>nelayan</a:t>
            </a:r>
            <a:r>
              <a:rPr lang="en-US" dirty="0"/>
              <a:t> </a:t>
            </a:r>
            <a:r>
              <a:rPr lang="en-US" dirty="0" err="1"/>
              <a:t>industri</a:t>
            </a:r>
            <a:r>
              <a:rPr lang="en-US" dirty="0"/>
              <a:t> </a:t>
            </a:r>
            <a:r>
              <a:rPr lang="en-US" dirty="0" err="1"/>
              <a:t>sebenarnya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tepat</a:t>
            </a:r>
            <a:r>
              <a:rPr lang="en-US" dirty="0"/>
              <a:t>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kapitalis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pengusaha</a:t>
            </a:r>
            <a:r>
              <a:rPr lang="en-US" dirty="0"/>
              <a:t> </a:t>
            </a:r>
            <a:r>
              <a:rPr lang="en-US" dirty="0" err="1"/>
              <a:t>perikanan</a:t>
            </a:r>
            <a:r>
              <a:rPr lang="en-US" dirty="0"/>
              <a:t> </a:t>
            </a:r>
            <a:r>
              <a:rPr lang="en-US" dirty="0" err="1"/>
              <a:t>karenan</a:t>
            </a:r>
            <a:r>
              <a:rPr lang="en-US" dirty="0"/>
              <a:t> </a:t>
            </a:r>
            <a:r>
              <a:rPr lang="en-US" dirty="0" err="1"/>
              <a:t>umumnya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yang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kendalikan</a:t>
            </a:r>
            <a:r>
              <a:rPr lang="en-US" dirty="0"/>
              <a:t> </a:t>
            </a:r>
            <a:r>
              <a:rPr lang="en-US" dirty="0" err="1"/>
              <a:t>bersifat</a:t>
            </a:r>
            <a:r>
              <a:rPr lang="en-US" dirty="0"/>
              <a:t> formal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pengertian</a:t>
            </a:r>
            <a:r>
              <a:rPr lang="en-US" dirty="0"/>
              <a:t> status </a:t>
            </a:r>
            <a:r>
              <a:rPr lang="en-US" dirty="0" err="1"/>
              <a:t>badan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juga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terjun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penangkapan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sering</a:t>
            </a:r>
            <a:r>
              <a:rPr lang="en-US" dirty="0"/>
              <a:t> </a:t>
            </a:r>
            <a:r>
              <a:rPr lang="en-US" dirty="0" err="1"/>
              <a:t>disebut</a:t>
            </a:r>
            <a:r>
              <a:rPr lang="en-US" dirty="0"/>
              <a:t> pula </a:t>
            </a:r>
            <a:r>
              <a:rPr lang="en-US" dirty="0" err="1"/>
              <a:t>sebagai</a:t>
            </a:r>
            <a:r>
              <a:rPr lang="en-US" dirty="0"/>
              <a:t> </a:t>
            </a:r>
            <a:r>
              <a:rPr lang="en-US" b="1" dirty="0"/>
              <a:t>“</a:t>
            </a:r>
            <a:r>
              <a:rPr lang="en-US" b="1" dirty="0" err="1"/>
              <a:t>juragan</a:t>
            </a:r>
            <a:r>
              <a:rPr lang="en-US" b="1" dirty="0"/>
              <a:t> </a:t>
            </a:r>
            <a:r>
              <a:rPr lang="en-US" b="1" dirty="0" err="1"/>
              <a:t>darat</a:t>
            </a:r>
            <a:r>
              <a:rPr lang="en-US" b="1" dirty="0"/>
              <a:t>”.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50534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b.     </a:t>
            </a:r>
            <a:r>
              <a:rPr lang="en-US" dirty="0" err="1"/>
              <a:t>NelayanSkala</a:t>
            </a:r>
            <a:r>
              <a:rPr lang="en-US" dirty="0"/>
              <a:t> Kecil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521" y="1475482"/>
            <a:ext cx="9613861" cy="2579683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-          </a:t>
            </a:r>
            <a:r>
              <a:rPr lang="en-US" dirty="0" err="1"/>
              <a:t>Beroperasi</a:t>
            </a:r>
            <a:r>
              <a:rPr lang="en-US" dirty="0"/>
              <a:t> di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pesisir</a:t>
            </a:r>
            <a:r>
              <a:rPr lang="en-US" dirty="0"/>
              <a:t> yang </a:t>
            </a:r>
            <a:r>
              <a:rPr lang="en-US" dirty="0" err="1"/>
              <a:t>tumpang</a:t>
            </a:r>
            <a:r>
              <a:rPr lang="en-US" dirty="0"/>
              <a:t> </a:t>
            </a:r>
            <a:r>
              <a:rPr lang="en-US" dirty="0" err="1"/>
              <a:t>tindih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budidaya</a:t>
            </a:r>
            <a:r>
              <a:rPr lang="en-US" dirty="0"/>
              <a:t>.</a:t>
            </a:r>
          </a:p>
          <a:p>
            <a:r>
              <a:rPr lang="en-US" dirty="0"/>
              <a:t>-          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umumnya</a:t>
            </a:r>
            <a:r>
              <a:rPr lang="en-US" dirty="0"/>
              <a:t>,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padat</a:t>
            </a:r>
            <a:r>
              <a:rPr lang="en-US" dirty="0"/>
              <a:t> </a:t>
            </a:r>
            <a:r>
              <a:rPr lang="en-US" dirty="0" err="1"/>
              <a:t>karya</a:t>
            </a:r>
            <a:r>
              <a:rPr lang="en-US" dirty="0"/>
              <a:t>.</a:t>
            </a:r>
          </a:p>
          <a:p>
            <a:r>
              <a:rPr lang="en-US" dirty="0"/>
              <a:t>-          </a:t>
            </a:r>
            <a:r>
              <a:rPr lang="en-US" dirty="0" err="1"/>
              <a:t>Nelayan</a:t>
            </a:r>
            <a:r>
              <a:rPr lang="en-US" dirty="0"/>
              <a:t> </a:t>
            </a:r>
            <a:r>
              <a:rPr lang="en-US" dirty="0" err="1"/>
              <a:t>kecilmencakup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karakteristik</a:t>
            </a:r>
            <a:r>
              <a:rPr lang="en-US" dirty="0"/>
              <a:t> </a:t>
            </a:r>
            <a:r>
              <a:rPr lang="en-US" dirty="0" err="1"/>
              <a:t>nelayan</a:t>
            </a:r>
            <a:r>
              <a:rPr lang="en-US" dirty="0"/>
              <a:t>,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kapasitas</a:t>
            </a:r>
            <a:r>
              <a:rPr lang="en-US" dirty="0"/>
              <a:t> </a:t>
            </a:r>
            <a:r>
              <a:rPr lang="en-US" dirty="0" err="1"/>
              <a:t>teknologi</a:t>
            </a:r>
            <a:r>
              <a:rPr lang="en-US" dirty="0"/>
              <a:t> (</a:t>
            </a:r>
            <a:r>
              <a:rPr lang="en-US" dirty="0" err="1"/>
              <a:t>alat</a:t>
            </a:r>
            <a:r>
              <a:rPr lang="en-US" dirty="0"/>
              <a:t> </a:t>
            </a:r>
            <a:r>
              <a:rPr lang="en-US" dirty="0" err="1"/>
              <a:t>tagkap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armada)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.</a:t>
            </a:r>
          </a:p>
          <a:p>
            <a:r>
              <a:rPr lang="en-US" dirty="0"/>
              <a:t>-          </a:t>
            </a:r>
            <a:r>
              <a:rPr lang="en-US" dirty="0" err="1"/>
              <a:t>Belum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alat</a:t>
            </a:r>
            <a:r>
              <a:rPr lang="en-US" dirty="0"/>
              <a:t> </a:t>
            </a:r>
            <a:r>
              <a:rPr lang="en-US" dirty="0" err="1"/>
              <a:t>tangkap</a:t>
            </a:r>
            <a:r>
              <a:rPr lang="en-US" dirty="0"/>
              <a:t> yang </a:t>
            </a:r>
            <a:r>
              <a:rPr lang="en-US" dirty="0" err="1"/>
              <a:t>maju</a:t>
            </a:r>
            <a:r>
              <a:rPr lang="en-US" dirty="0"/>
              <a:t>.</a:t>
            </a:r>
          </a:p>
          <a:p>
            <a:r>
              <a:rPr lang="en-US" dirty="0"/>
              <a:t>-          </a:t>
            </a:r>
            <a:r>
              <a:rPr lang="en-US" dirty="0" err="1"/>
              <a:t>Berorientasi</a:t>
            </a:r>
            <a:r>
              <a:rPr lang="en-US" dirty="0"/>
              <a:t> </a:t>
            </a:r>
            <a:r>
              <a:rPr lang="en-US" dirty="0" err="1"/>
              <a:t>subsisten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sering</a:t>
            </a:r>
            <a:r>
              <a:rPr lang="en-US" dirty="0"/>
              <a:t>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 </a:t>
            </a:r>
            <a:r>
              <a:rPr lang="en-US" b="1" dirty="0"/>
              <a:t>peasant-fisher.</a:t>
            </a:r>
            <a:endParaRPr lang="en-US" dirty="0"/>
          </a:p>
          <a:p>
            <a:r>
              <a:rPr lang="en-US" dirty="0"/>
              <a:t>-          </a:t>
            </a:r>
            <a:r>
              <a:rPr lang="en-US" dirty="0" err="1"/>
              <a:t>Biasanya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tangkapan</a:t>
            </a:r>
            <a:r>
              <a:rPr lang="en-US" dirty="0"/>
              <a:t> </a:t>
            </a:r>
            <a:r>
              <a:rPr lang="en-US" dirty="0" err="1"/>
              <a:t>dijual</a:t>
            </a:r>
            <a:r>
              <a:rPr lang="en-US" dirty="0"/>
              <a:t> </a:t>
            </a:r>
            <a:r>
              <a:rPr lang="en-US" dirty="0" err="1"/>
              <a:t>kemudian</a:t>
            </a:r>
            <a:r>
              <a:rPr lang="en-US" dirty="0"/>
              <a:t> </a:t>
            </a:r>
            <a:r>
              <a:rPr lang="en-US" dirty="0" err="1"/>
              <a:t>dialokasikan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memenuhi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 </a:t>
            </a:r>
            <a:r>
              <a:rPr lang="en-US" dirty="0" err="1"/>
              <a:t>pokok</a:t>
            </a:r>
            <a:r>
              <a:rPr lang="en-US" dirty="0"/>
              <a:t> </a:t>
            </a:r>
            <a:r>
              <a:rPr lang="en-US" dirty="0" err="1"/>
              <a:t>sehari</a:t>
            </a:r>
            <a:r>
              <a:rPr lang="en-US" dirty="0"/>
              <a:t>-sari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diinvestasikan</a:t>
            </a:r>
            <a:r>
              <a:rPr lang="en-US" dirty="0"/>
              <a:t> </a:t>
            </a:r>
            <a:r>
              <a:rPr lang="en-US" dirty="0" err="1"/>
              <a:t>kembali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melipatgandakan</a:t>
            </a:r>
            <a:r>
              <a:rPr lang="en-US" dirty="0"/>
              <a:t> </a:t>
            </a:r>
            <a:r>
              <a:rPr lang="en-US" dirty="0" err="1"/>
              <a:t>keuntungan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80320" y="4177254"/>
            <a:ext cx="1071654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Undang-undang</a:t>
            </a:r>
            <a:r>
              <a:rPr lang="en-US" dirty="0"/>
              <a:t> </a:t>
            </a:r>
            <a:r>
              <a:rPr lang="en-US" dirty="0" err="1"/>
              <a:t>perikanan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2004, </a:t>
            </a:r>
            <a:r>
              <a:rPr lang="en-US" b="1" dirty="0" err="1"/>
              <a:t>nelayan</a:t>
            </a:r>
            <a:r>
              <a:rPr lang="en-US" b="1" dirty="0"/>
              <a:t> </a:t>
            </a:r>
            <a:r>
              <a:rPr lang="en-US" b="1" dirty="0" err="1"/>
              <a:t>kecil</a:t>
            </a:r>
            <a:r>
              <a:rPr lang="en-US" b="1" dirty="0"/>
              <a:t> </a:t>
            </a:r>
            <a:r>
              <a:rPr lang="en-US" b="1" dirty="0" err="1"/>
              <a:t>adalah</a:t>
            </a:r>
            <a:r>
              <a:rPr lang="en-US" b="1" dirty="0"/>
              <a:t> orang yang </a:t>
            </a:r>
            <a:r>
              <a:rPr lang="en-US" b="1" dirty="0" err="1"/>
              <a:t>mata</a:t>
            </a:r>
            <a:r>
              <a:rPr lang="en-US" b="1" dirty="0"/>
              <a:t> </a:t>
            </a:r>
            <a:r>
              <a:rPr lang="en-US" b="1" dirty="0" err="1"/>
              <a:t>pencahariannya</a:t>
            </a:r>
            <a:r>
              <a:rPr lang="en-US" b="1" dirty="0"/>
              <a:t> </a:t>
            </a:r>
            <a:r>
              <a:rPr lang="en-US" b="1" dirty="0" err="1"/>
              <a:t>melakukan</a:t>
            </a:r>
            <a:r>
              <a:rPr lang="en-US" b="1" dirty="0"/>
              <a:t> </a:t>
            </a:r>
            <a:r>
              <a:rPr lang="en-US" b="1" dirty="0" err="1"/>
              <a:t>penangkapan</a:t>
            </a:r>
            <a:r>
              <a:rPr lang="en-US" b="1" dirty="0"/>
              <a:t> </a:t>
            </a:r>
            <a:r>
              <a:rPr lang="en-US" b="1" dirty="0" err="1"/>
              <a:t>ikan</a:t>
            </a:r>
            <a:r>
              <a:rPr lang="en-US" b="1" dirty="0"/>
              <a:t> </a:t>
            </a:r>
            <a:r>
              <a:rPr lang="en-US" b="1" dirty="0" err="1"/>
              <a:t>untuk</a:t>
            </a:r>
            <a:r>
              <a:rPr lang="en-US" b="1" dirty="0"/>
              <a:t> </a:t>
            </a:r>
            <a:r>
              <a:rPr lang="en-US" b="1" dirty="0" err="1"/>
              <a:t>memenuhi</a:t>
            </a:r>
            <a:r>
              <a:rPr lang="en-US" b="1" dirty="0"/>
              <a:t> </a:t>
            </a:r>
            <a:r>
              <a:rPr lang="en-US" b="1" dirty="0" err="1"/>
              <a:t>kebutuhan</a:t>
            </a:r>
            <a:r>
              <a:rPr lang="en-US" b="1" dirty="0"/>
              <a:t> </a:t>
            </a:r>
            <a:r>
              <a:rPr lang="en-US" b="1" dirty="0" err="1"/>
              <a:t>hidup</a:t>
            </a:r>
            <a:r>
              <a:rPr lang="en-US" b="1" dirty="0"/>
              <a:t> </a:t>
            </a:r>
            <a:r>
              <a:rPr lang="en-US" b="1" dirty="0" err="1"/>
              <a:t>sehari-hari</a:t>
            </a:r>
            <a:r>
              <a:rPr lang="en-US" b="1" dirty="0"/>
              <a:t>.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69843" y="4920925"/>
            <a:ext cx="1082702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00" dirty="0">
                <a:latin typeface="Times New Roman" panose="02020603050405020304" pitchFamily="18" charset="0"/>
              </a:rPr>
              <a:t>   </a:t>
            </a:r>
            <a:r>
              <a:rPr lang="en-US" dirty="0" err="1"/>
              <a:t>Nelayan</a:t>
            </a:r>
            <a:r>
              <a:rPr lang="en-US" dirty="0"/>
              <a:t> </a:t>
            </a:r>
            <a:r>
              <a:rPr lang="en-US" dirty="0" err="1"/>
              <a:t>kecil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umumnya</a:t>
            </a:r>
            <a:r>
              <a:rPr lang="en-US" dirty="0"/>
              <a:t>,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termiskin</a:t>
            </a:r>
            <a:r>
              <a:rPr lang="en-US" dirty="0"/>
              <a:t> </a:t>
            </a:r>
            <a:r>
              <a:rPr lang="en-US" b="1" i="1" dirty="0"/>
              <a:t>(the poorest of the poor)</a:t>
            </a:r>
            <a:r>
              <a:rPr lang="en-US" dirty="0"/>
              <a:t> 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nelayan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yang relative lama, juga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resijo</a:t>
            </a:r>
            <a:r>
              <a:rPr lang="en-US" dirty="0"/>
              <a:t> yang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,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kondisi</a:t>
            </a:r>
            <a:r>
              <a:rPr lang="en-US" dirty="0"/>
              <a:t> </a:t>
            </a:r>
            <a:r>
              <a:rPr lang="en-US" dirty="0" err="1"/>
              <a:t>alam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kondisi</a:t>
            </a:r>
            <a:r>
              <a:rPr lang="en-US" dirty="0"/>
              <a:t> </a:t>
            </a:r>
            <a:r>
              <a:rPr lang="en-US" dirty="0" err="1"/>
              <a:t>persaingan</a:t>
            </a:r>
            <a:r>
              <a:rPr lang="en-US" dirty="0"/>
              <a:t> </a:t>
            </a:r>
            <a:r>
              <a:rPr lang="en-US" dirty="0" err="1"/>
              <a:t>antar</a:t>
            </a:r>
            <a:r>
              <a:rPr lang="en-US" dirty="0"/>
              <a:t> </a:t>
            </a:r>
            <a:r>
              <a:rPr lang="en-US" dirty="0" err="1"/>
              <a:t>nelayan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pendapatan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pasti</a:t>
            </a:r>
            <a:r>
              <a:rPr lang="en-US" dirty="0"/>
              <a:t>.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nelayan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semata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mata</a:t>
            </a:r>
            <a:r>
              <a:rPr lang="en-US" dirty="0"/>
              <a:t> </a:t>
            </a:r>
            <a:r>
              <a:rPr lang="en-US" dirty="0" err="1"/>
              <a:t>pencaharian</a:t>
            </a:r>
            <a:r>
              <a:rPr lang="en-US" dirty="0"/>
              <a:t> </a:t>
            </a:r>
            <a:r>
              <a:rPr lang="en-US" b="1" i="1" dirty="0"/>
              <a:t>(livelihood)</a:t>
            </a:r>
            <a:r>
              <a:rPr lang="en-US" dirty="0"/>
              <a:t>, </a:t>
            </a:r>
            <a:r>
              <a:rPr lang="en-US" dirty="0" err="1"/>
              <a:t>tapi</a:t>
            </a:r>
            <a:r>
              <a:rPr lang="en-US" dirty="0"/>
              <a:t>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jalan</a:t>
            </a:r>
            <a:r>
              <a:rPr lang="en-US" dirty="0"/>
              <a:t> </a:t>
            </a:r>
            <a:r>
              <a:rPr lang="en-US" dirty="0" err="1"/>
              <a:t>hidup</a:t>
            </a:r>
            <a:r>
              <a:rPr lang="en-US" dirty="0"/>
              <a:t> </a:t>
            </a:r>
            <a:r>
              <a:rPr lang="en-US" b="1" i="1" dirty="0"/>
              <a:t>(way life)</a:t>
            </a:r>
            <a:r>
              <a:rPr lang="en-US" dirty="0"/>
              <a:t> </a:t>
            </a:r>
            <a:r>
              <a:rPr lang="en-US" dirty="0" err="1"/>
              <a:t>satu-satunya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84655889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11</TotalTime>
  <Words>251</Words>
  <Application>Microsoft Office PowerPoint</Application>
  <PresentationFormat>Widescreen</PresentationFormat>
  <Paragraphs>55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Times New Roman</vt:lpstr>
      <vt:lpstr>Trebuchet MS</vt:lpstr>
      <vt:lpstr>Berlin</vt:lpstr>
      <vt:lpstr>KarakteristikMasyarakat Pesisir</vt:lpstr>
      <vt:lpstr>1.    Pengertian Masyarakat Menurut Para Ahli </vt:lpstr>
      <vt:lpstr>PowerPoint Presentation</vt:lpstr>
      <vt:lpstr>Pengertian Pesisir</vt:lpstr>
      <vt:lpstr>PowerPoint Presentation</vt:lpstr>
      <vt:lpstr>Sifat danKarakteristik Masyarakat Pesisir</vt:lpstr>
      <vt:lpstr>Tipologi Nelayan</vt:lpstr>
      <vt:lpstr>Pollnack (1998), menyebutkan bahwa nelayan dapat di bedakan ke dalam dua kelompok, yaitu:</vt:lpstr>
      <vt:lpstr>b.     NelayanSkala Kecil </vt:lpstr>
      <vt:lpstr>Sistem Bagi Hasil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KarakteristikMasyarakat Pesisir</dc:title>
  <dc:creator>My Mine</dc:creator>
  <cp:lastModifiedBy>My Mine</cp:lastModifiedBy>
  <cp:revision>2</cp:revision>
  <dcterms:created xsi:type="dcterms:W3CDTF">2016-03-31T13:39:42Z</dcterms:created>
  <dcterms:modified xsi:type="dcterms:W3CDTF">2016-03-31T13:51:39Z</dcterms:modified>
</cp:coreProperties>
</file>